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övde Düzeyi Bir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Yazar ve Tarih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Sunu Başlığı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Sunu Başlığı</a:t>
            </a:r>
          </a:p>
        </p:txBody>
      </p:sp>
      <p:sp>
        <p:nvSpPr>
          <p:cNvPr id="13" name="Gövde Düzeyi Bir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Sunu Alt Başlığı</a:t>
            </a:r>
          </a:p>
        </p:txBody>
      </p:sp>
      <p:sp>
        <p:nvSpPr>
          <p:cNvPr id="14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övde Düzeyi Bir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Rapor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övde Düzeyi Bir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%100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Veri bilgisi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Veri bilgisi</a:t>
            </a:r>
          </a:p>
        </p:txBody>
      </p:sp>
      <p:sp>
        <p:nvSpPr>
          <p:cNvPr id="108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övde Düzeyi Bir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İsim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Gövde Düzeyi Bir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“Ünlü Alıntı”</a:t>
            </a:r>
          </a:p>
        </p:txBody>
      </p:sp>
      <p:sp>
        <p:nvSpPr>
          <p:cNvPr id="117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Kızarmış pilav, kaynamış yumurta ve salata ile dolu kâse ve yemek çubukları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Somon balığı çöreği, salata ve humus ile dolu kâse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Maydanozlu tereyağı, kavrulmuş fındık ve rendelenmiş parmesan peyniriyle bir kâse pappardelle makarna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kızarmış pilav, kaynamış yumurta ve salata ile dolu kâse ve yemek çubukları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Sunu Başlığı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Sunu Başlığı</a:t>
            </a:r>
          </a:p>
        </p:txBody>
      </p:sp>
      <p:sp>
        <p:nvSpPr>
          <p:cNvPr id="23" name="Gövde Düzeyi Bir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Yazar ve Tarih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Gövde Düzeyi Bir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Sunu Alt Başlığı</a:t>
            </a:r>
          </a:p>
        </p:txBody>
      </p:sp>
      <p:sp>
        <p:nvSpPr>
          <p:cNvPr id="2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ayt Başlığı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Slayt Başlığı</a:t>
            </a:r>
          </a:p>
        </p:txBody>
      </p:sp>
      <p:sp>
        <p:nvSpPr>
          <p:cNvPr id="34" name="Gövde Düzeyi Bir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Slayt Alt Başlığı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ayt Numarası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Slayt Başlığı</a:t>
            </a:r>
          </a:p>
        </p:txBody>
      </p:sp>
      <p:sp>
        <p:nvSpPr>
          <p:cNvPr id="43" name="Gövde Düzeyi Bir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Slayt Alt Başlığı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Gövde Düzeyi Bir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Slayt madde işareti metni</a:t>
            </a:r>
          </a:p>
        </p:txBody>
      </p:sp>
      <p:sp>
        <p:nvSpPr>
          <p:cNvPr id="45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Slayt madde işareti metni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övde Düzeyi Bir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Slayt Alt Başlığı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Gövde Düzeyi Bir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Slayt madde işareti metni</a:t>
            </a:r>
          </a:p>
        </p:txBody>
      </p:sp>
      <p:sp>
        <p:nvSpPr>
          <p:cNvPr id="62" name="Maydanozlu tereyağı, kavrulmuş fındık ve rendelenmiş parmesan peyniriyle bir kâse pappardelle makarna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ayt Başlığı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Slayt Başlığı</a:t>
            </a:r>
          </a:p>
        </p:txBody>
      </p:sp>
      <p:sp>
        <p:nvSpPr>
          <p:cNvPr id="64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ölüm Başlığı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Bölüm Başlığı</a:t>
            </a:r>
          </a:p>
        </p:txBody>
      </p:sp>
      <p:sp>
        <p:nvSpPr>
          <p:cNvPr id="72" name="Slayt Numarası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ayt Başlığı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Slayt Başlığı</a:t>
            </a:r>
          </a:p>
        </p:txBody>
      </p:sp>
      <p:sp>
        <p:nvSpPr>
          <p:cNvPr id="80" name="Gövde Düzeyi Bir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Slayt Alt Başlığı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janda Başlığı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Ajanda Başlığı</a:t>
            </a:r>
          </a:p>
        </p:txBody>
      </p:sp>
      <p:sp>
        <p:nvSpPr>
          <p:cNvPr id="89" name="Gövde Düzeyi Bir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Ajanda Alt Başlığı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Gövde Düzeyi Bir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Ajanda Konuları</a:t>
            </a:r>
          </a:p>
        </p:txBody>
      </p:sp>
      <p:sp>
        <p:nvSpPr>
          <p:cNvPr id="9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Slayt madde işareti metni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Başlık Metni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Başlık Metni</a:t>
            </a:r>
          </a:p>
        </p:txBody>
      </p:sp>
      <p:sp>
        <p:nvSpPr>
          <p:cNvPr id="4" name="Slayt Numarası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rive.google.com/file/d/1N3MfO0Z30X1rkxIUAKdgyX42dEF29Dj6/view?usp=sharing" TargetMode="External"/><Relationship Id="rId3" Type="http://schemas.openxmlformats.org/officeDocument/2006/relationships/hyperlink" Target="https://youtu.be/At4m0c7MRpI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8648"/>
            </a:gs>
            <a:gs pos="100000">
              <a:srgbClr val="5E30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eslek…"/>
          <p:cNvSpPr txBox="1"/>
          <p:nvPr>
            <p:ph type="title"/>
          </p:nvPr>
        </p:nvSpPr>
        <p:spPr>
          <a:xfrm>
            <a:off x="3871713" y="4271036"/>
            <a:ext cx="18185186" cy="4648203"/>
          </a:xfrm>
          <a:prstGeom prst="rect">
            <a:avLst/>
          </a:prstGeom>
        </p:spPr>
        <p:txBody>
          <a:bodyPr/>
          <a:lstStyle/>
          <a:p>
            <a:pPr defTabSz="2365187">
              <a:defRPr spc="-300" sz="11200"/>
            </a:pPr>
            <a:r>
              <a:t> Meslek</a:t>
            </a:r>
            <a:endParaRPr spc="-225"/>
          </a:p>
          <a:p>
            <a:pPr defTabSz="2365187">
              <a:defRPr spc="-300" sz="11200"/>
            </a:pPr>
            <a:r>
              <a:t>            Tanıtım </a:t>
            </a:r>
            <a:endParaRPr spc="-225"/>
          </a:p>
          <a:p>
            <a:pPr defTabSz="2365187">
              <a:defRPr spc="-300" sz="11200"/>
            </a:pPr>
            <a:r>
              <a:t>                      Günlerimiz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3134.jpeg" descr="IMG_31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219" y="-1947697"/>
            <a:ext cx="24562439" cy="15733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3135.jpeg" descr="IMG_31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283" y="-1903996"/>
            <a:ext cx="24492565" cy="1570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8648"/>
            </a:gs>
            <a:gs pos="100000">
              <a:srgbClr val="5E30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üm katılımcılarımıza…"/>
          <p:cNvSpPr txBox="1"/>
          <p:nvPr>
            <p:ph type="body" sz="half" idx="1"/>
          </p:nvPr>
        </p:nvSpPr>
        <p:spPr>
          <a:xfrm>
            <a:off x="782489" y="4642229"/>
            <a:ext cx="22183006" cy="5651370"/>
          </a:xfrm>
          <a:prstGeom prst="rect">
            <a:avLst/>
          </a:prstGeom>
        </p:spPr>
        <p:txBody>
          <a:bodyPr lIns="50800" tIns="50800" rIns="50800" bIns="50800"/>
          <a:lstStyle/>
          <a:p>
            <a:pPr algn="ctr" defTabSz="2438337">
              <a:lnSpc>
                <a:spcPct val="80000"/>
              </a:lnSpc>
              <a:defRPr b="0" spc="-300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Tüm katılımcılarımıza </a:t>
            </a:r>
            <a:endParaRPr spc="-232"/>
          </a:p>
          <a:p>
            <a:pPr algn="ctr" defTabSz="2438337">
              <a:lnSpc>
                <a:spcPct val="80000"/>
              </a:lnSpc>
              <a:defRPr b="0" spc="-300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Gürlek Nakipoğlu Anadolu Lisesi </a:t>
            </a:r>
            <a:endParaRPr spc="-232"/>
          </a:p>
          <a:p>
            <a:pPr algn="ctr" defTabSz="2438337">
              <a:lnSpc>
                <a:spcPct val="80000"/>
              </a:lnSpc>
              <a:defRPr b="0" spc="-300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olarak teşekkür ediyoruz.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9464.jpeg" descr="IMG_946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1444" y="7326793"/>
            <a:ext cx="5274653" cy="531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9463.jpeg" descr="IMG_9463.jpeg"/>
          <p:cNvPicPr>
            <a:picLocks noChangeAspect="1"/>
          </p:cNvPicPr>
          <p:nvPr/>
        </p:nvPicPr>
        <p:blipFill>
          <a:blip r:embed="rId3">
            <a:extLst/>
          </a:blip>
          <a:srcRect l="26393" t="26393" r="26393" b="26393"/>
          <a:stretch>
            <a:fillRect/>
          </a:stretch>
        </p:blipFill>
        <p:spPr>
          <a:xfrm>
            <a:off x="13985050" y="7347784"/>
            <a:ext cx="3568509" cy="52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9462.jpeg" descr="IMG_9462.jpeg"/>
          <p:cNvPicPr>
            <a:picLocks noChangeAspect="1"/>
          </p:cNvPicPr>
          <p:nvPr/>
        </p:nvPicPr>
        <p:blipFill>
          <a:blip r:embed="rId4">
            <a:extLst/>
          </a:blip>
          <a:srcRect l="30713" t="25398" r="14913" b="20228"/>
          <a:stretch>
            <a:fillRect/>
          </a:stretch>
        </p:blipFill>
        <p:spPr>
          <a:xfrm>
            <a:off x="7107267" y="998518"/>
            <a:ext cx="5003190" cy="5096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9461.jpeg" descr="IMG_946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25096" y="1022381"/>
            <a:ext cx="4854759" cy="504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9465.jpeg" descr="IMG_9465.jpeg"/>
          <p:cNvPicPr>
            <a:picLocks noChangeAspect="1"/>
          </p:cNvPicPr>
          <p:nvPr/>
        </p:nvPicPr>
        <p:blipFill>
          <a:blip r:embed="rId6">
            <a:extLst/>
          </a:blip>
          <a:srcRect l="33333" t="24473" r="33333" b="42192"/>
          <a:stretch>
            <a:fillRect/>
          </a:stretch>
        </p:blipFill>
        <p:spPr>
          <a:xfrm>
            <a:off x="18950638" y="1110604"/>
            <a:ext cx="4758350" cy="4872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7b3218ed-151a-47d3-89c8-9c849565cb58.jpeg" descr="7b3218ed-151a-47d3-89c8-9c849565cb58.jpeg"/>
          <p:cNvPicPr>
            <a:picLocks noChangeAspect="1"/>
          </p:cNvPicPr>
          <p:nvPr/>
        </p:nvPicPr>
        <p:blipFill>
          <a:blip r:embed="rId7">
            <a:extLst/>
          </a:blip>
          <a:srcRect l="13636" t="19313" r="13635" b="7959"/>
          <a:stretch>
            <a:fillRect/>
          </a:stretch>
        </p:blipFill>
        <p:spPr>
          <a:xfrm>
            <a:off x="19292704" y="7269004"/>
            <a:ext cx="4074301" cy="543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9471.jpeg" descr="IMG_947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58928" y="7247366"/>
            <a:ext cx="3962095" cy="5475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8204.jpeg" descr="IMG_8204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50818" y="876545"/>
            <a:ext cx="3978317" cy="5083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ejla Vargün                   M. Okan Kıvanç              Anılcan Bulut             Sinan Hacıoğlu"/>
          <p:cNvSpPr txBox="1"/>
          <p:nvPr/>
        </p:nvSpPr>
        <p:spPr>
          <a:xfrm>
            <a:off x="631054" y="6136269"/>
            <a:ext cx="23257142" cy="989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algn="l" defTabSz="825500">
              <a:defRPr sz="430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   Nejla Vargün                   M. Okan Kıvanç              Anılcan Bulut             Sinan Hacıoğlu</a:t>
            </a:r>
          </a:p>
        </p:txBody>
      </p:sp>
      <p:sp>
        <p:nvSpPr>
          <p:cNvPr id="162" name="Ahmet Gür                 H.İbrahim Özer           Onur Hacıhasanoğlu       Yasin Dere"/>
          <p:cNvSpPr txBox="1"/>
          <p:nvPr/>
        </p:nvSpPr>
        <p:spPr>
          <a:xfrm>
            <a:off x="768382" y="12844667"/>
            <a:ext cx="22847236" cy="76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l" defTabSz="668655">
              <a:defRPr b="1" sz="4400">
                <a:solidFill>
                  <a:srgbClr val="000000"/>
                </a:solidFill>
              </a:defRPr>
            </a:lvl1pPr>
          </a:lstStyle>
          <a:p>
            <a:pPr/>
            <a:r>
              <a:t>      Ahmet Gür                 H.İbrahim Özer           Onur Hacıhasanoğlu       Yasin Dere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3115.jpeg" descr="IMG_31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86" y="-1390944"/>
            <a:ext cx="24114227" cy="15225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113.jpeg" descr="IMG_31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62" y="-1643338"/>
            <a:ext cx="24444923" cy="1548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3118.jpeg" descr="IMG_31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9" y="-1509790"/>
            <a:ext cx="24380142" cy="16054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G_3121.jpeg" descr="IMG_31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709" y="-1958741"/>
            <a:ext cx="24507417" cy="15761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3129.jpeg" descr="IMG_31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343" y="-1154272"/>
            <a:ext cx="24504686" cy="14934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3130.jpeg" descr="IMG_31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42" y="-1124717"/>
            <a:ext cx="24477685" cy="14935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6A00"/>
            </a:gs>
            <a:gs pos="100000">
              <a:srgbClr val="5E30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ttps://drive.google.com/file/d/1N3MfO0Z30X1rkxIUAKdgyX42dEF29Dj6/view?usp=sharing"/>
          <p:cNvSpPr txBox="1"/>
          <p:nvPr>
            <p:ph type="body" sz="quarter" idx="1"/>
          </p:nvPr>
        </p:nvSpPr>
        <p:spPr>
          <a:xfrm>
            <a:off x="1206500" y="3854777"/>
            <a:ext cx="21971002" cy="1971556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1100"/>
            </a:pPr>
          </a:p>
          <a:p>
            <a:pPr defTabSz="457200">
              <a:defRPr b="0" sz="1100"/>
            </a:pPr>
          </a:p>
          <a:p>
            <a:pPr marL="520700" indent="-520700" defTabSz="457200">
              <a:buSzPct val="123000"/>
              <a:buChar char="•"/>
              <a:defRPr b="0" sz="4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https://drive.google.com/file/d/1N3MfO0Z30X1rkxIUAKdgyX42dEF29Dj6/view?usp=sharing</a:t>
            </a:r>
          </a:p>
        </p:txBody>
      </p:sp>
      <p:sp>
        <p:nvSpPr>
          <p:cNvPr id="177" name="Hava Harp Okulu Tanıtım Videosu"/>
          <p:cNvSpPr txBox="1"/>
          <p:nvPr/>
        </p:nvSpPr>
        <p:spPr>
          <a:xfrm>
            <a:off x="1206500" y="2372962"/>
            <a:ext cx="21971000" cy="135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Hava Harp Okulu Tanıtım Videosu</a:t>
            </a:r>
          </a:p>
        </p:txBody>
      </p:sp>
      <p:sp>
        <p:nvSpPr>
          <p:cNvPr id="178" name="Türk Hava Kuvvetleri 152 Akıncılar"/>
          <p:cNvSpPr txBox="1"/>
          <p:nvPr/>
        </p:nvSpPr>
        <p:spPr>
          <a:xfrm>
            <a:off x="1122398" y="7541500"/>
            <a:ext cx="22139204" cy="941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Türk Hava Kuvvetleri 152 Akıncılar</a:t>
            </a:r>
          </a:p>
        </p:txBody>
      </p:sp>
      <p:sp>
        <p:nvSpPr>
          <p:cNvPr id="179" name="https://youtu.be/At4m0c7MRpI"/>
          <p:cNvSpPr txBox="1"/>
          <p:nvPr/>
        </p:nvSpPr>
        <p:spPr>
          <a:xfrm>
            <a:off x="1206500" y="9094351"/>
            <a:ext cx="21971000" cy="3410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533400" indent="-533400" algn="l" defTabSz="457200">
              <a:buSzPct val="123000"/>
              <a:buChar char="•"/>
              <a:defRPr sz="4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https://youtu.be/At4m0c7MRpI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